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1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738"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B02F88-E7C4-4C32-AFBA-ED9B17774B1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F9D4C0B-FF5E-4A98-881C-C9099F48AF55}">
      <dgm:prSet/>
      <dgm:spPr>
        <a:solidFill>
          <a:schemeClr val="accent6">
            <a:lumMod val="60000"/>
            <a:lumOff val="40000"/>
          </a:schemeClr>
        </a:solidFill>
      </dgm:spPr>
      <dgm:t>
        <a:bodyPr/>
        <a:lstStyle/>
        <a:p>
          <a:r>
            <a:rPr lang="en-GB" dirty="0"/>
            <a:t>1</a:t>
          </a:r>
          <a:r>
            <a:rPr lang="es-AR" dirty="0"/>
            <a:t>° complicación</a:t>
          </a:r>
          <a:r>
            <a:rPr lang="en-GB" dirty="0"/>
            <a:t>: </a:t>
          </a:r>
          <a:r>
            <a:rPr lang="en-GB" dirty="0" err="1"/>
            <a:t>Fue</a:t>
          </a:r>
          <a:r>
            <a:rPr lang="en-GB" dirty="0"/>
            <a:t> que al </a:t>
          </a:r>
          <a:r>
            <a:rPr lang="en-GB" dirty="0" err="1"/>
            <a:t>realizar</a:t>
          </a:r>
          <a:r>
            <a:rPr lang="en-GB" dirty="0"/>
            <a:t> la </a:t>
          </a:r>
          <a:r>
            <a:rPr lang="en-GB" dirty="0" err="1"/>
            <a:t>suma</a:t>
          </a:r>
          <a:r>
            <a:rPr lang="en-GB" dirty="0"/>
            <a:t> de </a:t>
          </a:r>
          <a:r>
            <a:rPr lang="en-GB" dirty="0" err="1"/>
            <a:t>otro</a:t>
          </a:r>
          <a:r>
            <a:rPr lang="en-GB" dirty="0"/>
            <a:t> item. </a:t>
          </a:r>
          <a:r>
            <a:rPr lang="en-GB" dirty="0" err="1"/>
            <a:t>Simplemente</a:t>
          </a:r>
          <a:r>
            <a:rPr lang="en-GB" dirty="0"/>
            <a:t> </a:t>
          </a:r>
          <a:r>
            <a:rPr lang="en-GB" dirty="0" err="1"/>
            <a:t>mostraba</a:t>
          </a:r>
          <a:r>
            <a:rPr lang="en-GB" dirty="0"/>
            <a:t> la imagen, </a:t>
          </a:r>
          <a:r>
            <a:rPr lang="en-GB" dirty="0" err="1"/>
            <a:t>nombre</a:t>
          </a:r>
          <a:r>
            <a:rPr lang="en-GB" dirty="0"/>
            <a:t> y </a:t>
          </a:r>
          <a:r>
            <a:rPr lang="en-GB" dirty="0" err="1"/>
            <a:t>precio</a:t>
          </a:r>
          <a:r>
            <a:rPr lang="en-GB" dirty="0"/>
            <a:t> solo de la primer </a:t>
          </a:r>
          <a:r>
            <a:rPr lang="en-GB" dirty="0" err="1"/>
            <a:t>bicicleta</a:t>
          </a:r>
          <a:r>
            <a:rPr lang="en-GB" dirty="0"/>
            <a:t> que se implemento.</a:t>
          </a:r>
          <a:endParaRPr lang="en-US" dirty="0"/>
        </a:p>
      </dgm:t>
    </dgm:pt>
    <dgm:pt modelId="{215BC8F7-1CA1-4CC3-9A60-02D08EE2697C}" type="parTrans" cxnId="{1B695F43-5E52-4117-9435-2E9D87277116}">
      <dgm:prSet/>
      <dgm:spPr/>
      <dgm:t>
        <a:bodyPr/>
        <a:lstStyle/>
        <a:p>
          <a:endParaRPr lang="en-US"/>
        </a:p>
      </dgm:t>
    </dgm:pt>
    <dgm:pt modelId="{4580261B-8236-45C3-B27C-E20F090E23DE}" type="sibTrans" cxnId="{1B695F43-5E52-4117-9435-2E9D87277116}">
      <dgm:prSet/>
      <dgm:spPr/>
      <dgm:t>
        <a:bodyPr/>
        <a:lstStyle/>
        <a:p>
          <a:endParaRPr lang="en-US"/>
        </a:p>
      </dgm:t>
    </dgm:pt>
    <dgm:pt modelId="{FF4F2DA2-9E8B-4D3A-89CE-60389EF3E698}">
      <dgm:prSet/>
      <dgm:spPr>
        <a:solidFill>
          <a:srgbClr val="7030A0"/>
        </a:solidFill>
      </dgm:spPr>
      <dgm:t>
        <a:bodyPr/>
        <a:lstStyle/>
        <a:p>
          <a:r>
            <a:rPr lang="en-GB" dirty="0" err="1"/>
            <a:t>Resolucion</a:t>
          </a:r>
          <a:r>
            <a:rPr lang="en-GB" dirty="0"/>
            <a:t> 1: las </a:t>
          </a:r>
          <a:r>
            <a:rPr lang="en-GB" dirty="0" err="1"/>
            <a:t>encargadas</a:t>
          </a:r>
          <a:r>
            <a:rPr lang="en-GB" dirty="0"/>
            <a:t> del JavaScript y del </a:t>
          </a:r>
          <a:r>
            <a:rPr lang="en-GB" dirty="0" err="1"/>
            <a:t>carrito</a:t>
          </a:r>
          <a:r>
            <a:rPr lang="en-GB" dirty="0"/>
            <a:t>, </a:t>
          </a:r>
          <a:r>
            <a:rPr lang="en-GB" dirty="0" err="1"/>
            <a:t>fueron</a:t>
          </a:r>
          <a:r>
            <a:rPr lang="en-GB" dirty="0"/>
            <a:t> </a:t>
          </a:r>
          <a:r>
            <a:rPr lang="en-GB" dirty="0" err="1"/>
            <a:t>vieron</a:t>
          </a:r>
          <a:r>
            <a:rPr lang="en-GB" dirty="0"/>
            <a:t> </a:t>
          </a:r>
          <a:r>
            <a:rPr lang="en-GB" dirty="0" err="1"/>
            <a:t>en</a:t>
          </a:r>
          <a:r>
            <a:rPr lang="en-GB" dirty="0"/>
            <a:t> </a:t>
          </a:r>
          <a:r>
            <a:rPr lang="en-GB" dirty="0" err="1"/>
            <a:t>el</a:t>
          </a:r>
          <a:r>
            <a:rPr lang="en-GB" dirty="0"/>
            <a:t> </a:t>
          </a:r>
          <a:r>
            <a:rPr lang="en-GB" dirty="0" err="1"/>
            <a:t>codigo</a:t>
          </a:r>
          <a:r>
            <a:rPr lang="en-GB" dirty="0"/>
            <a:t> </a:t>
          </a:r>
          <a:r>
            <a:rPr lang="en-GB" dirty="0" err="1"/>
            <a:t>el</a:t>
          </a:r>
          <a:r>
            <a:rPr lang="en-GB" dirty="0"/>
            <a:t> possible error que </a:t>
          </a:r>
          <a:r>
            <a:rPr lang="en-GB" dirty="0" err="1"/>
            <a:t>puede</a:t>
          </a:r>
          <a:r>
            <a:rPr lang="en-GB" dirty="0"/>
            <a:t> </a:t>
          </a:r>
          <a:r>
            <a:rPr lang="en-GB" dirty="0" err="1"/>
            <a:t>llegar</a:t>
          </a:r>
          <a:r>
            <a:rPr lang="en-GB" dirty="0"/>
            <a:t> a que se </a:t>
          </a:r>
          <a:r>
            <a:rPr lang="en-GB" dirty="0" err="1"/>
            <a:t>genere</a:t>
          </a:r>
          <a:r>
            <a:rPr lang="en-GB" dirty="0"/>
            <a:t> por un error </a:t>
          </a:r>
          <a:r>
            <a:rPr lang="en-GB" dirty="0" err="1"/>
            <a:t>en</a:t>
          </a:r>
          <a:r>
            <a:rPr lang="en-GB" dirty="0"/>
            <a:t> la </a:t>
          </a:r>
          <a:r>
            <a:rPr lang="en-GB" dirty="0" err="1"/>
            <a:t>linea</a:t>
          </a:r>
          <a:r>
            <a:rPr lang="en-GB" dirty="0"/>
            <a:t> de </a:t>
          </a:r>
          <a:r>
            <a:rPr lang="en-GB" dirty="0" err="1"/>
            <a:t>codigo</a:t>
          </a:r>
          <a:r>
            <a:rPr lang="en-GB" dirty="0"/>
            <a:t>. Por </a:t>
          </a:r>
          <a:r>
            <a:rPr lang="en-GB" dirty="0" err="1"/>
            <a:t>eso</a:t>
          </a:r>
          <a:r>
            <a:rPr lang="en-GB" dirty="0"/>
            <a:t> se paso </a:t>
          </a:r>
          <a:r>
            <a:rPr lang="en-GB" dirty="0" err="1"/>
            <a:t>en</a:t>
          </a:r>
          <a:r>
            <a:rPr lang="en-GB" dirty="0"/>
            <a:t> </a:t>
          </a:r>
          <a:r>
            <a:rPr lang="en-GB" dirty="0" err="1"/>
            <a:t>limpio</a:t>
          </a:r>
          <a:r>
            <a:rPr lang="en-GB" dirty="0"/>
            <a:t> </a:t>
          </a:r>
          <a:r>
            <a:rPr lang="en-GB" dirty="0" err="1"/>
            <a:t>el</a:t>
          </a:r>
          <a:r>
            <a:rPr lang="en-GB" dirty="0"/>
            <a:t> </a:t>
          </a:r>
          <a:r>
            <a:rPr lang="en-GB" dirty="0" err="1"/>
            <a:t>codigo</a:t>
          </a:r>
          <a:r>
            <a:rPr lang="en-GB" dirty="0"/>
            <a:t> para </a:t>
          </a:r>
          <a:r>
            <a:rPr lang="en-GB" dirty="0" err="1"/>
            <a:t>poder</a:t>
          </a:r>
          <a:r>
            <a:rPr lang="en-GB" dirty="0"/>
            <a:t> </a:t>
          </a:r>
          <a:r>
            <a:rPr lang="en-GB" dirty="0" err="1"/>
            <a:t>fijarse</a:t>
          </a:r>
          <a:r>
            <a:rPr lang="en-GB" dirty="0"/>
            <a:t> punto </a:t>
          </a:r>
          <a:r>
            <a:rPr lang="en-GB" dirty="0" err="1"/>
            <a:t>en</a:t>
          </a:r>
          <a:r>
            <a:rPr lang="en-GB" dirty="0"/>
            <a:t> punto </a:t>
          </a:r>
          <a:r>
            <a:rPr lang="en-GB" dirty="0" err="1"/>
            <a:t>donde</a:t>
          </a:r>
          <a:r>
            <a:rPr lang="en-GB" dirty="0"/>
            <a:t> </a:t>
          </a:r>
          <a:r>
            <a:rPr lang="en-GB" dirty="0" err="1"/>
            <a:t>fue</a:t>
          </a:r>
          <a:r>
            <a:rPr lang="en-GB" dirty="0"/>
            <a:t> </a:t>
          </a:r>
          <a:r>
            <a:rPr lang="en-GB" dirty="0" err="1"/>
            <a:t>el</a:t>
          </a:r>
          <a:r>
            <a:rPr lang="en-GB" dirty="0"/>
            <a:t> error y corregirlo.</a:t>
          </a:r>
          <a:endParaRPr lang="en-US" dirty="0"/>
        </a:p>
      </dgm:t>
    </dgm:pt>
    <dgm:pt modelId="{4DC0BDB3-E2E0-4FC2-AAD1-BD887E2146DC}" type="parTrans" cxnId="{A9376DB4-4825-4F32-B346-87293732CA64}">
      <dgm:prSet/>
      <dgm:spPr/>
      <dgm:t>
        <a:bodyPr/>
        <a:lstStyle/>
        <a:p>
          <a:endParaRPr lang="en-US"/>
        </a:p>
      </dgm:t>
    </dgm:pt>
    <dgm:pt modelId="{C2236A8D-E7DD-46A9-BBFF-A3DCB9157C29}" type="sibTrans" cxnId="{A9376DB4-4825-4F32-B346-87293732CA64}">
      <dgm:prSet/>
      <dgm:spPr/>
      <dgm:t>
        <a:bodyPr/>
        <a:lstStyle/>
        <a:p>
          <a:endParaRPr lang="en-US"/>
        </a:p>
      </dgm:t>
    </dgm:pt>
    <dgm:pt modelId="{B15260E0-4D8A-451B-B9D2-8948D5B328C9}" type="pres">
      <dgm:prSet presAssocID="{30B02F88-E7C4-4C32-AFBA-ED9B17774B1E}" presName="linear" presStyleCnt="0">
        <dgm:presLayoutVars>
          <dgm:animLvl val="lvl"/>
          <dgm:resizeHandles val="exact"/>
        </dgm:presLayoutVars>
      </dgm:prSet>
      <dgm:spPr/>
    </dgm:pt>
    <dgm:pt modelId="{40632CB2-052C-496B-A7EF-386D1F07E1A9}" type="pres">
      <dgm:prSet presAssocID="{CF9D4C0B-FF5E-4A98-881C-C9099F48AF55}" presName="parentText" presStyleLbl="node1" presStyleIdx="0" presStyleCnt="2">
        <dgm:presLayoutVars>
          <dgm:chMax val="0"/>
          <dgm:bulletEnabled val="1"/>
        </dgm:presLayoutVars>
      </dgm:prSet>
      <dgm:spPr/>
    </dgm:pt>
    <dgm:pt modelId="{B23970AE-8909-4382-A3E6-A6C6C17D3B59}" type="pres">
      <dgm:prSet presAssocID="{4580261B-8236-45C3-B27C-E20F090E23DE}" presName="spacer" presStyleCnt="0"/>
      <dgm:spPr/>
    </dgm:pt>
    <dgm:pt modelId="{F4BB8411-3871-4F71-A959-B34DDBA187D8}" type="pres">
      <dgm:prSet presAssocID="{FF4F2DA2-9E8B-4D3A-89CE-60389EF3E698}" presName="parentText" presStyleLbl="node1" presStyleIdx="1" presStyleCnt="2">
        <dgm:presLayoutVars>
          <dgm:chMax val="0"/>
          <dgm:bulletEnabled val="1"/>
        </dgm:presLayoutVars>
      </dgm:prSet>
      <dgm:spPr/>
    </dgm:pt>
  </dgm:ptLst>
  <dgm:cxnLst>
    <dgm:cxn modelId="{1B695F43-5E52-4117-9435-2E9D87277116}" srcId="{30B02F88-E7C4-4C32-AFBA-ED9B17774B1E}" destId="{CF9D4C0B-FF5E-4A98-881C-C9099F48AF55}" srcOrd="0" destOrd="0" parTransId="{215BC8F7-1CA1-4CC3-9A60-02D08EE2697C}" sibTransId="{4580261B-8236-45C3-B27C-E20F090E23DE}"/>
    <dgm:cxn modelId="{214C8598-F7D1-4100-92BF-45D1909196D3}" type="presOf" srcId="{FF4F2DA2-9E8B-4D3A-89CE-60389EF3E698}" destId="{F4BB8411-3871-4F71-A959-B34DDBA187D8}" srcOrd="0" destOrd="0" presId="urn:microsoft.com/office/officeart/2005/8/layout/vList2"/>
    <dgm:cxn modelId="{A9376DB4-4825-4F32-B346-87293732CA64}" srcId="{30B02F88-E7C4-4C32-AFBA-ED9B17774B1E}" destId="{FF4F2DA2-9E8B-4D3A-89CE-60389EF3E698}" srcOrd="1" destOrd="0" parTransId="{4DC0BDB3-E2E0-4FC2-AAD1-BD887E2146DC}" sibTransId="{C2236A8D-E7DD-46A9-BBFF-A3DCB9157C29}"/>
    <dgm:cxn modelId="{0BCECBB5-0393-4EE7-95B4-3D0693875EEA}" type="presOf" srcId="{CF9D4C0B-FF5E-4A98-881C-C9099F48AF55}" destId="{40632CB2-052C-496B-A7EF-386D1F07E1A9}" srcOrd="0" destOrd="0" presId="urn:microsoft.com/office/officeart/2005/8/layout/vList2"/>
    <dgm:cxn modelId="{9296A2F9-7BD6-4C9A-A75B-21016D62577C}" type="presOf" srcId="{30B02F88-E7C4-4C32-AFBA-ED9B17774B1E}" destId="{B15260E0-4D8A-451B-B9D2-8948D5B328C9}" srcOrd="0" destOrd="0" presId="urn:microsoft.com/office/officeart/2005/8/layout/vList2"/>
    <dgm:cxn modelId="{9A100656-02B0-401D-B18F-F6ECEF2F9370}" type="presParOf" srcId="{B15260E0-4D8A-451B-B9D2-8948D5B328C9}" destId="{40632CB2-052C-496B-A7EF-386D1F07E1A9}" srcOrd="0" destOrd="0" presId="urn:microsoft.com/office/officeart/2005/8/layout/vList2"/>
    <dgm:cxn modelId="{55E59FC7-7BCC-4696-826D-3FF18AA473FF}" type="presParOf" srcId="{B15260E0-4D8A-451B-B9D2-8948D5B328C9}" destId="{B23970AE-8909-4382-A3E6-A6C6C17D3B59}" srcOrd="1" destOrd="0" presId="urn:microsoft.com/office/officeart/2005/8/layout/vList2"/>
    <dgm:cxn modelId="{90082B62-8039-47B3-BE33-2137F54DFAE7}" type="presParOf" srcId="{B15260E0-4D8A-451B-B9D2-8948D5B328C9}" destId="{F4BB8411-3871-4F71-A959-B34DDBA187D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32CB2-052C-496B-A7EF-386D1F07E1A9}">
      <dsp:nvSpPr>
        <dsp:cNvPr id="0" name=""/>
        <dsp:cNvSpPr/>
      </dsp:nvSpPr>
      <dsp:spPr>
        <a:xfrm>
          <a:off x="0" y="169849"/>
          <a:ext cx="5886291" cy="2257076"/>
        </a:xfrm>
        <a:prstGeom prst="roundRect">
          <a:avLst/>
        </a:prstGeom>
        <a:solidFill>
          <a:schemeClr val="accent6">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1</a:t>
          </a:r>
          <a:r>
            <a:rPr lang="es-AR" sz="2200" kern="1200" dirty="0"/>
            <a:t>° complicación</a:t>
          </a:r>
          <a:r>
            <a:rPr lang="en-GB" sz="2200" kern="1200" dirty="0"/>
            <a:t>: </a:t>
          </a:r>
          <a:r>
            <a:rPr lang="en-GB" sz="2200" kern="1200" dirty="0" err="1"/>
            <a:t>Fue</a:t>
          </a:r>
          <a:r>
            <a:rPr lang="en-GB" sz="2200" kern="1200" dirty="0"/>
            <a:t> que al </a:t>
          </a:r>
          <a:r>
            <a:rPr lang="en-GB" sz="2200" kern="1200" dirty="0" err="1"/>
            <a:t>realizar</a:t>
          </a:r>
          <a:r>
            <a:rPr lang="en-GB" sz="2200" kern="1200" dirty="0"/>
            <a:t> la </a:t>
          </a:r>
          <a:r>
            <a:rPr lang="en-GB" sz="2200" kern="1200" dirty="0" err="1"/>
            <a:t>suma</a:t>
          </a:r>
          <a:r>
            <a:rPr lang="en-GB" sz="2200" kern="1200" dirty="0"/>
            <a:t> de </a:t>
          </a:r>
          <a:r>
            <a:rPr lang="en-GB" sz="2200" kern="1200" dirty="0" err="1"/>
            <a:t>otro</a:t>
          </a:r>
          <a:r>
            <a:rPr lang="en-GB" sz="2200" kern="1200" dirty="0"/>
            <a:t> item. </a:t>
          </a:r>
          <a:r>
            <a:rPr lang="en-GB" sz="2200" kern="1200" dirty="0" err="1"/>
            <a:t>Simplemente</a:t>
          </a:r>
          <a:r>
            <a:rPr lang="en-GB" sz="2200" kern="1200" dirty="0"/>
            <a:t> </a:t>
          </a:r>
          <a:r>
            <a:rPr lang="en-GB" sz="2200" kern="1200" dirty="0" err="1"/>
            <a:t>mostraba</a:t>
          </a:r>
          <a:r>
            <a:rPr lang="en-GB" sz="2200" kern="1200" dirty="0"/>
            <a:t> la imagen, </a:t>
          </a:r>
          <a:r>
            <a:rPr lang="en-GB" sz="2200" kern="1200" dirty="0" err="1"/>
            <a:t>nombre</a:t>
          </a:r>
          <a:r>
            <a:rPr lang="en-GB" sz="2200" kern="1200" dirty="0"/>
            <a:t> y </a:t>
          </a:r>
          <a:r>
            <a:rPr lang="en-GB" sz="2200" kern="1200" dirty="0" err="1"/>
            <a:t>precio</a:t>
          </a:r>
          <a:r>
            <a:rPr lang="en-GB" sz="2200" kern="1200" dirty="0"/>
            <a:t> solo de la primer </a:t>
          </a:r>
          <a:r>
            <a:rPr lang="en-GB" sz="2200" kern="1200" dirty="0" err="1"/>
            <a:t>bicicleta</a:t>
          </a:r>
          <a:r>
            <a:rPr lang="en-GB" sz="2200" kern="1200" dirty="0"/>
            <a:t> que se implemento.</a:t>
          </a:r>
          <a:endParaRPr lang="en-US" sz="2200" kern="1200" dirty="0"/>
        </a:p>
      </dsp:txBody>
      <dsp:txXfrm>
        <a:off x="110181" y="280030"/>
        <a:ext cx="5665929" cy="2036714"/>
      </dsp:txXfrm>
    </dsp:sp>
    <dsp:sp modelId="{F4BB8411-3871-4F71-A959-B34DDBA187D8}">
      <dsp:nvSpPr>
        <dsp:cNvPr id="0" name=""/>
        <dsp:cNvSpPr/>
      </dsp:nvSpPr>
      <dsp:spPr>
        <a:xfrm>
          <a:off x="0" y="2490285"/>
          <a:ext cx="5886291" cy="2257076"/>
        </a:xfrm>
        <a:prstGeom prst="roundRect">
          <a:avLst/>
        </a:prstGeom>
        <a:solidFill>
          <a:srgbClr val="7030A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err="1"/>
            <a:t>Resolucion</a:t>
          </a:r>
          <a:r>
            <a:rPr lang="en-GB" sz="2200" kern="1200" dirty="0"/>
            <a:t> 1: las </a:t>
          </a:r>
          <a:r>
            <a:rPr lang="en-GB" sz="2200" kern="1200" dirty="0" err="1"/>
            <a:t>encargadas</a:t>
          </a:r>
          <a:r>
            <a:rPr lang="en-GB" sz="2200" kern="1200" dirty="0"/>
            <a:t> del JavaScript y del </a:t>
          </a:r>
          <a:r>
            <a:rPr lang="en-GB" sz="2200" kern="1200" dirty="0" err="1"/>
            <a:t>carrito</a:t>
          </a:r>
          <a:r>
            <a:rPr lang="en-GB" sz="2200" kern="1200" dirty="0"/>
            <a:t>, </a:t>
          </a:r>
          <a:r>
            <a:rPr lang="en-GB" sz="2200" kern="1200" dirty="0" err="1"/>
            <a:t>fueron</a:t>
          </a:r>
          <a:r>
            <a:rPr lang="en-GB" sz="2200" kern="1200" dirty="0"/>
            <a:t> </a:t>
          </a:r>
          <a:r>
            <a:rPr lang="en-GB" sz="2200" kern="1200" dirty="0" err="1"/>
            <a:t>vieron</a:t>
          </a:r>
          <a:r>
            <a:rPr lang="en-GB" sz="2200" kern="1200" dirty="0"/>
            <a:t> </a:t>
          </a:r>
          <a:r>
            <a:rPr lang="en-GB" sz="2200" kern="1200" dirty="0" err="1"/>
            <a:t>en</a:t>
          </a:r>
          <a:r>
            <a:rPr lang="en-GB" sz="2200" kern="1200" dirty="0"/>
            <a:t> </a:t>
          </a:r>
          <a:r>
            <a:rPr lang="en-GB" sz="2200" kern="1200" dirty="0" err="1"/>
            <a:t>el</a:t>
          </a:r>
          <a:r>
            <a:rPr lang="en-GB" sz="2200" kern="1200" dirty="0"/>
            <a:t> </a:t>
          </a:r>
          <a:r>
            <a:rPr lang="en-GB" sz="2200" kern="1200" dirty="0" err="1"/>
            <a:t>codigo</a:t>
          </a:r>
          <a:r>
            <a:rPr lang="en-GB" sz="2200" kern="1200" dirty="0"/>
            <a:t> </a:t>
          </a:r>
          <a:r>
            <a:rPr lang="en-GB" sz="2200" kern="1200" dirty="0" err="1"/>
            <a:t>el</a:t>
          </a:r>
          <a:r>
            <a:rPr lang="en-GB" sz="2200" kern="1200" dirty="0"/>
            <a:t> possible error que </a:t>
          </a:r>
          <a:r>
            <a:rPr lang="en-GB" sz="2200" kern="1200" dirty="0" err="1"/>
            <a:t>puede</a:t>
          </a:r>
          <a:r>
            <a:rPr lang="en-GB" sz="2200" kern="1200" dirty="0"/>
            <a:t> </a:t>
          </a:r>
          <a:r>
            <a:rPr lang="en-GB" sz="2200" kern="1200" dirty="0" err="1"/>
            <a:t>llegar</a:t>
          </a:r>
          <a:r>
            <a:rPr lang="en-GB" sz="2200" kern="1200" dirty="0"/>
            <a:t> a que se </a:t>
          </a:r>
          <a:r>
            <a:rPr lang="en-GB" sz="2200" kern="1200" dirty="0" err="1"/>
            <a:t>genere</a:t>
          </a:r>
          <a:r>
            <a:rPr lang="en-GB" sz="2200" kern="1200" dirty="0"/>
            <a:t> por un error </a:t>
          </a:r>
          <a:r>
            <a:rPr lang="en-GB" sz="2200" kern="1200" dirty="0" err="1"/>
            <a:t>en</a:t>
          </a:r>
          <a:r>
            <a:rPr lang="en-GB" sz="2200" kern="1200" dirty="0"/>
            <a:t> la </a:t>
          </a:r>
          <a:r>
            <a:rPr lang="en-GB" sz="2200" kern="1200" dirty="0" err="1"/>
            <a:t>linea</a:t>
          </a:r>
          <a:r>
            <a:rPr lang="en-GB" sz="2200" kern="1200" dirty="0"/>
            <a:t> de </a:t>
          </a:r>
          <a:r>
            <a:rPr lang="en-GB" sz="2200" kern="1200" dirty="0" err="1"/>
            <a:t>codigo</a:t>
          </a:r>
          <a:r>
            <a:rPr lang="en-GB" sz="2200" kern="1200" dirty="0"/>
            <a:t>. Por </a:t>
          </a:r>
          <a:r>
            <a:rPr lang="en-GB" sz="2200" kern="1200" dirty="0" err="1"/>
            <a:t>eso</a:t>
          </a:r>
          <a:r>
            <a:rPr lang="en-GB" sz="2200" kern="1200" dirty="0"/>
            <a:t> se paso </a:t>
          </a:r>
          <a:r>
            <a:rPr lang="en-GB" sz="2200" kern="1200" dirty="0" err="1"/>
            <a:t>en</a:t>
          </a:r>
          <a:r>
            <a:rPr lang="en-GB" sz="2200" kern="1200" dirty="0"/>
            <a:t> </a:t>
          </a:r>
          <a:r>
            <a:rPr lang="en-GB" sz="2200" kern="1200" dirty="0" err="1"/>
            <a:t>limpio</a:t>
          </a:r>
          <a:r>
            <a:rPr lang="en-GB" sz="2200" kern="1200" dirty="0"/>
            <a:t> </a:t>
          </a:r>
          <a:r>
            <a:rPr lang="en-GB" sz="2200" kern="1200" dirty="0" err="1"/>
            <a:t>el</a:t>
          </a:r>
          <a:r>
            <a:rPr lang="en-GB" sz="2200" kern="1200" dirty="0"/>
            <a:t> </a:t>
          </a:r>
          <a:r>
            <a:rPr lang="en-GB" sz="2200" kern="1200" dirty="0" err="1"/>
            <a:t>codigo</a:t>
          </a:r>
          <a:r>
            <a:rPr lang="en-GB" sz="2200" kern="1200" dirty="0"/>
            <a:t> para </a:t>
          </a:r>
          <a:r>
            <a:rPr lang="en-GB" sz="2200" kern="1200" dirty="0" err="1"/>
            <a:t>poder</a:t>
          </a:r>
          <a:r>
            <a:rPr lang="en-GB" sz="2200" kern="1200" dirty="0"/>
            <a:t> </a:t>
          </a:r>
          <a:r>
            <a:rPr lang="en-GB" sz="2200" kern="1200" dirty="0" err="1"/>
            <a:t>fijarse</a:t>
          </a:r>
          <a:r>
            <a:rPr lang="en-GB" sz="2200" kern="1200" dirty="0"/>
            <a:t> punto </a:t>
          </a:r>
          <a:r>
            <a:rPr lang="en-GB" sz="2200" kern="1200" dirty="0" err="1"/>
            <a:t>en</a:t>
          </a:r>
          <a:r>
            <a:rPr lang="en-GB" sz="2200" kern="1200" dirty="0"/>
            <a:t> punto </a:t>
          </a:r>
          <a:r>
            <a:rPr lang="en-GB" sz="2200" kern="1200" dirty="0" err="1"/>
            <a:t>donde</a:t>
          </a:r>
          <a:r>
            <a:rPr lang="en-GB" sz="2200" kern="1200" dirty="0"/>
            <a:t> </a:t>
          </a:r>
          <a:r>
            <a:rPr lang="en-GB" sz="2200" kern="1200" dirty="0" err="1"/>
            <a:t>fue</a:t>
          </a:r>
          <a:r>
            <a:rPr lang="en-GB" sz="2200" kern="1200" dirty="0"/>
            <a:t> </a:t>
          </a:r>
          <a:r>
            <a:rPr lang="en-GB" sz="2200" kern="1200" dirty="0" err="1"/>
            <a:t>el</a:t>
          </a:r>
          <a:r>
            <a:rPr lang="en-GB" sz="2200" kern="1200" dirty="0"/>
            <a:t> error y corregirlo.</a:t>
          </a:r>
          <a:endParaRPr lang="en-US" sz="2200" kern="1200" dirty="0"/>
        </a:p>
      </dsp:txBody>
      <dsp:txXfrm>
        <a:off x="110181" y="2600466"/>
        <a:ext cx="5665929" cy="20367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11/24/2021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11/24/2021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eaning bicycle on yellow painted wall">
            <a:extLst>
              <a:ext uri="{FF2B5EF4-FFF2-40B4-BE49-F238E27FC236}">
                <a16:creationId xmlns:a16="http://schemas.microsoft.com/office/drawing/2014/main" id="{4A2C839C-8938-4DFC-BDF2-6729C4DEC26E}"/>
              </a:ext>
            </a:extLst>
          </p:cNvPr>
          <p:cNvPicPr>
            <a:picLocks noChangeAspect="1"/>
          </p:cNvPicPr>
          <p:nvPr/>
        </p:nvPicPr>
        <p:blipFill rotWithShape="1">
          <a:blip r:embed="rId3">
            <a:alphaModFix amt="20000"/>
          </a:blip>
          <a:srcRect t="15730"/>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ctrTitle"/>
          </p:nvPr>
        </p:nvSpPr>
        <p:spPr>
          <a:xfrm>
            <a:off x="3962399" y="1964267"/>
            <a:ext cx="7197726" cy="2421464"/>
          </a:xfrm>
        </p:spPr>
        <p:txBody>
          <a:bodyPr>
            <a:normAutofit/>
          </a:bodyPr>
          <a:lstStyle/>
          <a:p>
            <a:r>
              <a:rPr lang="en-GB" dirty="0"/>
              <a:t>Guayerd bikes – demo - g2</a:t>
            </a:r>
            <a:endParaRPr lang="es-AR" dirty="0"/>
          </a:p>
        </p:txBody>
      </p:sp>
      <p:sp>
        <p:nvSpPr>
          <p:cNvPr id="3" name="Subtítulo 2"/>
          <p:cNvSpPr>
            <a:spLocks noGrp="1"/>
          </p:cNvSpPr>
          <p:nvPr>
            <p:ph type="subTitle" idx="1"/>
          </p:nvPr>
        </p:nvSpPr>
        <p:spPr>
          <a:xfrm>
            <a:off x="3962399" y="4385732"/>
            <a:ext cx="7197726" cy="1405467"/>
          </a:xfrm>
        </p:spPr>
        <p:txBody>
          <a:bodyPr>
            <a:normAutofit/>
          </a:bodyPr>
          <a:lstStyle/>
          <a:p>
            <a:pPr>
              <a:lnSpc>
                <a:spcPct val="90000"/>
              </a:lnSpc>
            </a:pPr>
            <a:r>
              <a:rPr lang="es-AR"/>
              <a:t>Presentación del proyecto, creado por el grupo 2 en donde durante el sprint de 1 semana, se fue realizando una mejora del proyecto integrador del curso de Guayerd - JavaScript básico</a:t>
            </a:r>
            <a:r>
              <a:rPr lang="es-AR" dirty="0"/>
              <a:t>.</a:t>
            </a:r>
            <a:endParaRPr lang="es-AR"/>
          </a:p>
          <a:p>
            <a:pPr>
              <a:lnSpc>
                <a:spcPct val="90000"/>
              </a:lnSpc>
            </a:pPr>
            <a:r>
              <a:rPr lang="es-AR" dirty="0"/>
              <a:t>A continuación imágenes del proyecto…</a:t>
            </a:r>
            <a:endParaRPr lang="es-AR"/>
          </a:p>
          <a:p>
            <a:pPr>
              <a:lnSpc>
                <a:spcPct val="90000"/>
              </a:lnSpc>
            </a:pPr>
            <a:endParaRPr lang="es-AR"/>
          </a:p>
        </p:txBody>
      </p:sp>
    </p:spTree>
    <p:extLst>
      <p:ext uri="{BB962C8B-B14F-4D97-AF65-F5344CB8AC3E}">
        <p14:creationId xmlns:p14="http://schemas.microsoft.com/office/powerpoint/2010/main" val="11830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7749C-326D-467D-93A0-1E2F6EEB156E}"/>
              </a:ext>
            </a:extLst>
          </p:cNvPr>
          <p:cNvSpPr>
            <a:spLocks noGrp="1"/>
          </p:cNvSpPr>
          <p:nvPr>
            <p:ph type="title"/>
          </p:nvPr>
        </p:nvSpPr>
        <p:spPr/>
        <p:txBody>
          <a:bodyPr/>
          <a:lstStyle/>
          <a:p>
            <a:r>
              <a:rPr lang="en-GB"/>
              <a:t>Imagenes del proyecto</a:t>
            </a:r>
            <a:endParaRPr lang="es-AR" dirty="0"/>
          </a:p>
        </p:txBody>
      </p:sp>
      <p:pic>
        <p:nvPicPr>
          <p:cNvPr id="8" name="Imagen 7" descr="Interfaz de usuario gráfica, Sitio web&#10;&#10;Descripción generada automáticamente">
            <a:extLst>
              <a:ext uri="{FF2B5EF4-FFF2-40B4-BE49-F238E27FC236}">
                <a16:creationId xmlns:a16="http://schemas.microsoft.com/office/drawing/2014/main" id="{E3FDD74D-27B5-45D7-A438-45C3D85808BD}"/>
              </a:ext>
            </a:extLst>
          </p:cNvPr>
          <p:cNvPicPr>
            <a:picLocks noChangeAspect="1"/>
          </p:cNvPicPr>
          <p:nvPr/>
        </p:nvPicPr>
        <p:blipFill>
          <a:blip r:embed="rId2"/>
          <a:stretch>
            <a:fillRect/>
          </a:stretch>
        </p:blipFill>
        <p:spPr>
          <a:xfrm>
            <a:off x="685801" y="1906646"/>
            <a:ext cx="4423208" cy="1910778"/>
          </a:xfrm>
          <a:prstGeom prst="rect">
            <a:avLst/>
          </a:prstGeom>
        </p:spPr>
      </p:pic>
      <p:pic>
        <p:nvPicPr>
          <p:cNvPr id="12" name="Imagen 11" descr="Interfaz de usuario gráfica&#10;&#10;Descripción generada automáticamente">
            <a:extLst>
              <a:ext uri="{FF2B5EF4-FFF2-40B4-BE49-F238E27FC236}">
                <a16:creationId xmlns:a16="http://schemas.microsoft.com/office/drawing/2014/main" id="{4B7E1BF9-37DC-492D-A151-BBF7B480328B}"/>
              </a:ext>
            </a:extLst>
          </p:cNvPr>
          <p:cNvPicPr>
            <a:picLocks noChangeAspect="1"/>
          </p:cNvPicPr>
          <p:nvPr/>
        </p:nvPicPr>
        <p:blipFill>
          <a:blip r:embed="rId3"/>
          <a:stretch>
            <a:fillRect/>
          </a:stretch>
        </p:blipFill>
        <p:spPr>
          <a:xfrm>
            <a:off x="5327010" y="1906646"/>
            <a:ext cx="4253218" cy="1910778"/>
          </a:xfrm>
          <a:prstGeom prst="rect">
            <a:avLst/>
          </a:prstGeom>
        </p:spPr>
      </p:pic>
      <p:pic>
        <p:nvPicPr>
          <p:cNvPr id="14" name="Imagen 13" descr="Una captura de pantalla de una bicicleta&#10;&#10;Descripción generada automáticamente">
            <a:extLst>
              <a:ext uri="{FF2B5EF4-FFF2-40B4-BE49-F238E27FC236}">
                <a16:creationId xmlns:a16="http://schemas.microsoft.com/office/drawing/2014/main" id="{5BD7781F-4CCE-4F86-BF40-876649D10D58}"/>
              </a:ext>
            </a:extLst>
          </p:cNvPr>
          <p:cNvPicPr>
            <a:picLocks noChangeAspect="1"/>
          </p:cNvPicPr>
          <p:nvPr/>
        </p:nvPicPr>
        <p:blipFill>
          <a:blip r:embed="rId4"/>
          <a:stretch>
            <a:fillRect/>
          </a:stretch>
        </p:blipFill>
        <p:spPr>
          <a:xfrm>
            <a:off x="685801" y="4188128"/>
            <a:ext cx="4423208" cy="1997687"/>
          </a:xfrm>
          <a:prstGeom prst="rect">
            <a:avLst/>
          </a:prstGeom>
        </p:spPr>
      </p:pic>
      <p:pic>
        <p:nvPicPr>
          <p:cNvPr id="16" name="Imagen 15" descr="Imagen que contiene Tabla&#10;&#10;Descripción generada automáticamente">
            <a:extLst>
              <a:ext uri="{FF2B5EF4-FFF2-40B4-BE49-F238E27FC236}">
                <a16:creationId xmlns:a16="http://schemas.microsoft.com/office/drawing/2014/main" id="{3416EE83-7FE4-487A-91F2-37BCFBEE3A53}"/>
              </a:ext>
            </a:extLst>
          </p:cNvPr>
          <p:cNvPicPr>
            <a:picLocks noChangeAspect="1"/>
          </p:cNvPicPr>
          <p:nvPr/>
        </p:nvPicPr>
        <p:blipFill>
          <a:blip r:embed="rId5"/>
          <a:stretch>
            <a:fillRect/>
          </a:stretch>
        </p:blipFill>
        <p:spPr>
          <a:xfrm>
            <a:off x="5327010" y="4188127"/>
            <a:ext cx="4253218" cy="1997687"/>
          </a:xfrm>
          <a:prstGeom prst="rect">
            <a:avLst/>
          </a:prstGeom>
        </p:spPr>
      </p:pic>
    </p:spTree>
    <p:extLst>
      <p:ext uri="{BB962C8B-B14F-4D97-AF65-F5344CB8AC3E}">
        <p14:creationId xmlns:p14="http://schemas.microsoft.com/office/powerpoint/2010/main" val="41444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DC04-B599-41D8-A659-0A574C7CFB79}"/>
              </a:ext>
            </a:extLst>
          </p:cNvPr>
          <p:cNvSpPr>
            <a:spLocks noGrp="1"/>
          </p:cNvSpPr>
          <p:nvPr>
            <p:ph type="title"/>
          </p:nvPr>
        </p:nvSpPr>
        <p:spPr>
          <a:xfrm>
            <a:off x="685802" y="609602"/>
            <a:ext cx="3545004" cy="824916"/>
          </a:xfrm>
        </p:spPr>
        <p:txBody>
          <a:bodyPr/>
          <a:lstStyle/>
          <a:p>
            <a:r>
              <a:rPr lang="es-AR" dirty="0"/>
              <a:t>Sprint 1 – semana 1</a:t>
            </a:r>
          </a:p>
        </p:txBody>
      </p:sp>
      <p:sp>
        <p:nvSpPr>
          <p:cNvPr id="3" name="Marcador de texto 2">
            <a:extLst>
              <a:ext uri="{FF2B5EF4-FFF2-40B4-BE49-F238E27FC236}">
                <a16:creationId xmlns:a16="http://schemas.microsoft.com/office/drawing/2014/main" id="{3EF6E7B8-378A-4456-865A-966A96D5104B}"/>
              </a:ext>
            </a:extLst>
          </p:cNvPr>
          <p:cNvSpPr>
            <a:spLocks noGrp="1"/>
          </p:cNvSpPr>
          <p:nvPr>
            <p:ph type="body" idx="1"/>
          </p:nvPr>
        </p:nvSpPr>
        <p:spPr>
          <a:xfrm>
            <a:off x="685802" y="1434518"/>
            <a:ext cx="10131428" cy="1560352"/>
          </a:xfrm>
        </p:spPr>
        <p:txBody>
          <a:bodyPr>
            <a:normAutofit/>
          </a:bodyPr>
          <a:lstStyle/>
          <a:p>
            <a:r>
              <a:rPr lang="es-AR"/>
              <a:t>Durante estos días del sprint, estuvimos realizando la preparación de la pagina, en base al proyecto anterior. Estuvimos pensando la división de la tareas, que a través del trello que con anterioridad se utilizo.</a:t>
            </a:r>
          </a:p>
          <a:p>
            <a:r>
              <a:rPr lang="es-AR"/>
              <a:t>A  continuación se visibiliza la división de las tareas en el trello</a:t>
            </a:r>
            <a:endParaRPr lang="es-AR" dirty="0"/>
          </a:p>
        </p:txBody>
      </p:sp>
      <p:pic>
        <p:nvPicPr>
          <p:cNvPr id="5" name="Imagen 4">
            <a:extLst>
              <a:ext uri="{FF2B5EF4-FFF2-40B4-BE49-F238E27FC236}">
                <a16:creationId xmlns:a16="http://schemas.microsoft.com/office/drawing/2014/main" id="{19090652-B232-41BA-A81B-4D424FD23ADA}"/>
              </a:ext>
            </a:extLst>
          </p:cNvPr>
          <p:cNvPicPr>
            <a:picLocks noChangeAspect="1"/>
          </p:cNvPicPr>
          <p:nvPr/>
        </p:nvPicPr>
        <p:blipFill>
          <a:blip r:embed="rId2"/>
          <a:stretch>
            <a:fillRect/>
          </a:stretch>
        </p:blipFill>
        <p:spPr>
          <a:xfrm>
            <a:off x="685802" y="2994870"/>
            <a:ext cx="7399091" cy="3255164"/>
          </a:xfrm>
          <a:prstGeom prst="rect">
            <a:avLst/>
          </a:prstGeom>
        </p:spPr>
      </p:pic>
    </p:spTree>
    <p:extLst>
      <p:ext uri="{BB962C8B-B14F-4D97-AF65-F5344CB8AC3E}">
        <p14:creationId xmlns:p14="http://schemas.microsoft.com/office/powerpoint/2010/main" val="47480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86BAF-2F65-4C76-9EBE-CF3BA206B1E1}"/>
              </a:ext>
            </a:extLst>
          </p:cNvPr>
          <p:cNvSpPr>
            <a:spLocks noGrp="1"/>
          </p:cNvSpPr>
          <p:nvPr>
            <p:ph type="title"/>
          </p:nvPr>
        </p:nvSpPr>
        <p:spPr/>
        <p:txBody>
          <a:bodyPr/>
          <a:lstStyle/>
          <a:p>
            <a:r>
              <a:rPr lang="en-GB" dirty="0"/>
              <a:t>Comparacion de tiendas</a:t>
            </a:r>
            <a:endParaRPr lang="es-AR" dirty="0"/>
          </a:p>
        </p:txBody>
      </p:sp>
      <p:sp>
        <p:nvSpPr>
          <p:cNvPr id="3" name="Marcador de texto 2">
            <a:extLst>
              <a:ext uri="{FF2B5EF4-FFF2-40B4-BE49-F238E27FC236}">
                <a16:creationId xmlns:a16="http://schemas.microsoft.com/office/drawing/2014/main" id="{5FB34D0B-AD32-48F1-B4E8-8B18F513BBE3}"/>
              </a:ext>
            </a:extLst>
          </p:cNvPr>
          <p:cNvSpPr>
            <a:spLocks noGrp="1"/>
          </p:cNvSpPr>
          <p:nvPr>
            <p:ph type="body" idx="1"/>
          </p:nvPr>
        </p:nvSpPr>
        <p:spPr/>
        <p:txBody>
          <a:bodyPr/>
          <a:lstStyle/>
          <a:p>
            <a:r>
              <a:rPr lang="en-GB" dirty="0"/>
              <a:t>Tienda Guayerd bikes I</a:t>
            </a:r>
            <a:endParaRPr lang="es-AR" dirty="0"/>
          </a:p>
        </p:txBody>
      </p:sp>
      <p:sp>
        <p:nvSpPr>
          <p:cNvPr id="5" name="Marcador de texto 4">
            <a:extLst>
              <a:ext uri="{FF2B5EF4-FFF2-40B4-BE49-F238E27FC236}">
                <a16:creationId xmlns:a16="http://schemas.microsoft.com/office/drawing/2014/main" id="{62928CAC-0E5C-40F8-9DB9-2D7981A80B3E}"/>
              </a:ext>
            </a:extLst>
          </p:cNvPr>
          <p:cNvSpPr>
            <a:spLocks noGrp="1"/>
          </p:cNvSpPr>
          <p:nvPr>
            <p:ph type="body" sz="quarter" idx="3"/>
          </p:nvPr>
        </p:nvSpPr>
        <p:spPr/>
        <p:txBody>
          <a:bodyPr/>
          <a:lstStyle/>
          <a:p>
            <a:r>
              <a:rPr lang="en-GB" dirty="0"/>
              <a:t>Tienda Guayerd bikes II</a:t>
            </a:r>
            <a:endParaRPr lang="es-AR" dirty="0"/>
          </a:p>
        </p:txBody>
      </p:sp>
      <p:pic>
        <p:nvPicPr>
          <p:cNvPr id="12" name="Imagen 11">
            <a:extLst>
              <a:ext uri="{FF2B5EF4-FFF2-40B4-BE49-F238E27FC236}">
                <a16:creationId xmlns:a16="http://schemas.microsoft.com/office/drawing/2014/main" id="{F0334462-58A5-4F8F-8182-4A76EA076E6F}"/>
              </a:ext>
            </a:extLst>
          </p:cNvPr>
          <p:cNvPicPr>
            <a:picLocks noChangeAspect="1"/>
          </p:cNvPicPr>
          <p:nvPr/>
        </p:nvPicPr>
        <p:blipFill>
          <a:blip r:embed="rId2"/>
          <a:stretch>
            <a:fillRect/>
          </a:stretch>
        </p:blipFill>
        <p:spPr>
          <a:xfrm>
            <a:off x="973670" y="2869034"/>
            <a:ext cx="4573381" cy="3020038"/>
          </a:xfrm>
          <a:prstGeom prst="rect">
            <a:avLst/>
          </a:prstGeom>
        </p:spPr>
      </p:pic>
      <p:pic>
        <p:nvPicPr>
          <p:cNvPr id="8" name="Marcador de contenido 7" descr="Interfaz de usuario gráfica, Sitio web&#10;&#10;Descripción generada automáticamente">
            <a:extLst>
              <a:ext uri="{FF2B5EF4-FFF2-40B4-BE49-F238E27FC236}">
                <a16:creationId xmlns:a16="http://schemas.microsoft.com/office/drawing/2014/main" id="{D89556E8-1186-4F07-B548-3EDEA2FFFC47}"/>
              </a:ext>
            </a:extLst>
          </p:cNvPr>
          <p:cNvPicPr>
            <a:picLocks noGrp="1" noChangeAspect="1"/>
          </p:cNvPicPr>
          <p:nvPr>
            <p:ph sz="half" idx="2"/>
          </p:nvPr>
        </p:nvPicPr>
        <p:blipFill>
          <a:blip r:embed="rId3"/>
          <a:stretch>
            <a:fillRect/>
          </a:stretch>
        </p:blipFill>
        <p:spPr>
          <a:xfrm>
            <a:off x="5958684" y="2869034"/>
            <a:ext cx="4858542" cy="3020038"/>
          </a:xfrm>
        </p:spPr>
      </p:pic>
    </p:spTree>
    <p:extLst>
      <p:ext uri="{BB962C8B-B14F-4D97-AF65-F5344CB8AC3E}">
        <p14:creationId xmlns:p14="http://schemas.microsoft.com/office/powerpoint/2010/main" val="147848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B21377FF-E7C7-47B8-8814-436526E81689}"/>
              </a:ext>
            </a:extLst>
          </p:cNvPr>
          <p:cNvSpPr>
            <a:spLocks noGrp="1"/>
          </p:cNvSpPr>
          <p:nvPr>
            <p:ph type="title"/>
          </p:nvPr>
        </p:nvSpPr>
        <p:spPr>
          <a:xfrm>
            <a:off x="685801" y="1677068"/>
            <a:ext cx="2538662" cy="507332"/>
          </a:xfrm>
        </p:spPr>
        <p:txBody>
          <a:bodyPr vert="horz" lIns="91440" tIns="45720" rIns="91440" bIns="45720" rtlCol="0" anchor="b">
            <a:normAutofit/>
          </a:bodyPr>
          <a:lstStyle/>
          <a:p>
            <a:r>
              <a:rPr lang="en-US" sz="2400" dirty="0" err="1"/>
              <a:t>Funcionamiento</a:t>
            </a:r>
            <a:endParaRPr lang="en-US" sz="2400" dirty="0"/>
          </a:p>
        </p:txBody>
      </p:sp>
      <p:sp>
        <p:nvSpPr>
          <p:cNvPr id="4" name="Marcador de texto 3">
            <a:extLst>
              <a:ext uri="{FF2B5EF4-FFF2-40B4-BE49-F238E27FC236}">
                <a16:creationId xmlns:a16="http://schemas.microsoft.com/office/drawing/2014/main" id="{F0624F42-19B3-4457-9F9F-0EF2109BBD27}"/>
              </a:ext>
            </a:extLst>
          </p:cNvPr>
          <p:cNvSpPr>
            <a:spLocks noGrp="1"/>
          </p:cNvSpPr>
          <p:nvPr>
            <p:ph type="body" sz="half" idx="2"/>
          </p:nvPr>
        </p:nvSpPr>
        <p:spPr>
          <a:xfrm>
            <a:off x="685801" y="2479842"/>
            <a:ext cx="3771899" cy="1381626"/>
          </a:xfrm>
        </p:spPr>
        <p:txBody>
          <a:bodyPr vert="horz" lIns="91440" tIns="45720" rIns="91440" bIns="45720" rtlCol="0" anchor="t">
            <a:normAutofit/>
          </a:bodyPr>
          <a:lstStyle/>
          <a:p>
            <a:pPr>
              <a:buFont typeface="Arial"/>
              <a:buChar char="•"/>
            </a:pPr>
            <a:r>
              <a:rPr lang="en-US" sz="1600"/>
              <a:t>Como se admira en la imagen, a medida que se va agregando las bicicletas al carrito, se suma y se puede ver los productos que son mostrados en pantalla</a:t>
            </a:r>
          </a:p>
        </p:txBody>
      </p:sp>
      <p:pic>
        <p:nvPicPr>
          <p:cNvPr id="5" name="Imagen 4" descr="Interfaz de usuario gráfica, Aplicación&#10;&#10;Descripción generada automáticamente">
            <a:extLst>
              <a:ext uri="{FF2B5EF4-FFF2-40B4-BE49-F238E27FC236}">
                <a16:creationId xmlns:a16="http://schemas.microsoft.com/office/drawing/2014/main" id="{FA071102-782A-4E67-BC11-53CD5DFA5BF9}"/>
              </a:ext>
            </a:extLst>
          </p:cNvPr>
          <p:cNvPicPr>
            <a:picLocks noChangeAspect="1"/>
          </p:cNvPicPr>
          <p:nvPr/>
        </p:nvPicPr>
        <p:blipFill>
          <a:blip r:embed="rId4"/>
          <a:stretch>
            <a:fillRect/>
          </a:stretch>
        </p:blipFill>
        <p:spPr>
          <a:xfrm>
            <a:off x="4644189" y="1358900"/>
            <a:ext cx="7062536" cy="37294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32230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shadeToTitle="1">
        <a:solidFill>
          <a:srgbClr val="3E165C"/>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ítulo 1">
            <a:extLst>
              <a:ext uri="{FF2B5EF4-FFF2-40B4-BE49-F238E27FC236}">
                <a16:creationId xmlns:a16="http://schemas.microsoft.com/office/drawing/2014/main" id="{CBB54FBB-8D87-4435-A5A4-B19C5FE81AF8}"/>
              </a:ext>
            </a:extLst>
          </p:cNvPr>
          <p:cNvSpPr>
            <a:spLocks noGrp="1"/>
          </p:cNvSpPr>
          <p:nvPr>
            <p:ph type="title"/>
          </p:nvPr>
        </p:nvSpPr>
        <p:spPr>
          <a:xfrm>
            <a:off x="685801" y="643466"/>
            <a:ext cx="3351530" cy="4995333"/>
          </a:xfrm>
        </p:spPr>
        <p:txBody>
          <a:bodyPr>
            <a:normAutofit/>
          </a:bodyPr>
          <a:lstStyle/>
          <a:p>
            <a:r>
              <a:rPr lang="en-GB">
                <a:solidFill>
                  <a:srgbClr val="FFFFFF"/>
                </a:solidFill>
              </a:rPr>
              <a:t>Dificultades y soluciones</a:t>
            </a:r>
            <a:endParaRPr lang="es-AR">
              <a:solidFill>
                <a:srgbClr val="FFFFFF"/>
              </a:solidFill>
            </a:endParaRPr>
          </a:p>
        </p:txBody>
      </p:sp>
      <p:sp useBgFill="1">
        <p:nvSpPr>
          <p:cNvPr id="15"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AE5988C2-88A4-4998-B2BF-C1B0F81B5D80}"/>
              </a:ext>
            </a:extLst>
          </p:cNvPr>
          <p:cNvGraphicFramePr>
            <a:graphicFrameLocks noGrp="1"/>
          </p:cNvGraphicFramePr>
          <p:nvPr>
            <p:ph idx="1"/>
            <p:extLst>
              <p:ext uri="{D42A27DB-BD31-4B8C-83A1-F6EECF244321}">
                <p14:modId xmlns:p14="http://schemas.microsoft.com/office/powerpoint/2010/main" val="834882660"/>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6791832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E2604E-0413-4F31-ADD2-F89F3680D489}"/>
              </a:ext>
            </a:extLst>
          </p:cNvPr>
          <p:cNvSpPr>
            <a:spLocks noGrp="1"/>
          </p:cNvSpPr>
          <p:nvPr>
            <p:ph type="title"/>
          </p:nvPr>
        </p:nvSpPr>
        <p:spPr>
          <a:xfrm>
            <a:off x="685801" y="533400"/>
            <a:ext cx="10820400" cy="1177092"/>
          </a:xfrm>
        </p:spPr>
        <p:txBody>
          <a:bodyPr anchor="b">
            <a:normAutofit/>
          </a:bodyPr>
          <a:lstStyle/>
          <a:p>
            <a:pPr algn="ctr"/>
            <a:r>
              <a:rPr lang="en-GB" sz="4400"/>
              <a:t>conclusion</a:t>
            </a:r>
            <a:endParaRPr lang="es-AR" sz="4400"/>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BD46DDFA-3C7A-4F62-B341-2D367CD1000D}"/>
              </a:ext>
            </a:extLst>
          </p:cNvPr>
          <p:cNvSpPr>
            <a:spLocks noGrp="1"/>
          </p:cNvSpPr>
          <p:nvPr>
            <p:ph idx="1"/>
          </p:nvPr>
        </p:nvSpPr>
        <p:spPr>
          <a:xfrm>
            <a:off x="685801" y="2243892"/>
            <a:ext cx="10820400" cy="3547308"/>
          </a:xfrm>
        </p:spPr>
        <p:txBody>
          <a:bodyPr anchor="t">
            <a:normAutofit/>
          </a:bodyPr>
          <a:lstStyle/>
          <a:p>
            <a:pPr marL="0" indent="0">
              <a:buNone/>
            </a:pPr>
            <a:r>
              <a:rPr lang="en-GB" sz="2000"/>
              <a:t>Finalmente, cuando obtuvimos el resultado que estuvimos deseando desde la maquetacion, nos sentimos aliviados de ver lo capaces que somos de poder escribir codigo por nuestra cuenta. Mas alla de que hubieramos visto codigo que ser utilizo con anterioridad.</a:t>
            </a:r>
          </a:p>
          <a:p>
            <a:pPr marL="0" indent="0">
              <a:buNone/>
            </a:pPr>
            <a:r>
              <a:rPr lang="en-GB" sz="2000"/>
              <a:t>Pudimos ver que con el esfuerzo de todos podemos llegar a realizar lo que querramos y realizar proyectos aparte por nuestra cuenta.</a:t>
            </a:r>
          </a:p>
          <a:p>
            <a:pPr marL="0" indent="0">
              <a:buNone/>
            </a:pPr>
            <a:r>
              <a:rPr lang="en-GB" sz="2000"/>
              <a:t>Podemos decir orgullosamente de que somos front end developer..</a:t>
            </a:r>
          </a:p>
          <a:p>
            <a:pPr marL="0" indent="0">
              <a:buNone/>
            </a:pPr>
            <a:endParaRPr lang="es-AR" sz="2000"/>
          </a:p>
        </p:txBody>
      </p:sp>
    </p:spTree>
    <p:extLst>
      <p:ext uri="{BB962C8B-B14F-4D97-AF65-F5344CB8AC3E}">
        <p14:creationId xmlns:p14="http://schemas.microsoft.com/office/powerpoint/2010/main" val="70630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F454A8C5-E839-45CB-809D-B125FBF3C96D}"/>
              </a:ext>
            </a:extLst>
          </p:cNvPr>
          <p:cNvSpPr>
            <a:spLocks noGrp="1"/>
          </p:cNvSpPr>
          <p:nvPr>
            <p:ph type="title"/>
          </p:nvPr>
        </p:nvSpPr>
        <p:spPr>
          <a:xfrm>
            <a:off x="5260257" y="648929"/>
            <a:ext cx="6272981" cy="3736802"/>
          </a:xfrm>
        </p:spPr>
        <p:txBody>
          <a:bodyPr vert="horz" lIns="91440" tIns="45720" rIns="91440" bIns="45720" rtlCol="0" anchor="b">
            <a:normAutofit/>
          </a:bodyPr>
          <a:lstStyle/>
          <a:p>
            <a:pPr algn="r"/>
            <a:r>
              <a:rPr lang="en-US" sz="4800"/>
              <a:t>Muchas gracias por ver</a:t>
            </a:r>
          </a:p>
        </p:txBody>
      </p:sp>
      <p:pic>
        <p:nvPicPr>
          <p:cNvPr id="6" name="Graphic 5" descr="Smiling Face with No Fill">
            <a:extLst>
              <a:ext uri="{FF2B5EF4-FFF2-40B4-BE49-F238E27FC236}">
                <a16:creationId xmlns:a16="http://schemas.microsoft.com/office/drawing/2014/main" id="{42F6B3BA-EF94-4631-BD30-ABB04C6A3C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464" y="1423220"/>
            <a:ext cx="3997361" cy="399736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5887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85</TotalTime>
  <Words>319</Words>
  <Application>Microsoft Office PowerPoint</Application>
  <PresentationFormat>Panorámica</PresentationFormat>
  <Paragraphs>20</Paragraphs>
  <Slides>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Arial</vt:lpstr>
      <vt:lpstr>Calibri</vt:lpstr>
      <vt:lpstr>Calibri Light</vt:lpstr>
      <vt:lpstr>Celestial</vt:lpstr>
      <vt:lpstr>Guayerd bikes – demo - g2</vt:lpstr>
      <vt:lpstr>Imagenes del proyecto</vt:lpstr>
      <vt:lpstr>Sprint 1 – semana 1</vt:lpstr>
      <vt:lpstr>Comparacion de tiendas</vt:lpstr>
      <vt:lpstr>Funcionamiento</vt:lpstr>
      <vt:lpstr>Dificultades y soluciones</vt:lpstr>
      <vt:lpstr>conclusion</vt:lpstr>
      <vt:lpstr>Muchas gracias por 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Arbusta</dc:creator>
  <cp:lastModifiedBy>Rocio Jazmín Sánchez Suárez</cp:lastModifiedBy>
  <cp:revision>5</cp:revision>
  <dcterms:created xsi:type="dcterms:W3CDTF">2021-11-17T21:06:08Z</dcterms:created>
  <dcterms:modified xsi:type="dcterms:W3CDTF">2021-11-24T12:55:52Z</dcterms:modified>
</cp:coreProperties>
</file>